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66BDE-2B0C-4B25-B144-874189F3AA9A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3AD1E1-CE34-4DB3-9326-AEF27F57B1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AD1E1-CE34-4DB3-9326-AEF27F57B189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73F7F-62D2-44F8-BCB0-87F705DD2F12}" type="datetimeFigureOut">
              <a:rPr lang="en-US" smtClean="0"/>
              <a:pPr/>
              <a:t>7/15/2011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3C8B2-EDF1-4213-87A4-3B35EABBB9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6700" dirty="0" smtClean="0">
                <a:solidFill>
                  <a:srgbClr val="0070C0"/>
                </a:solidFill>
              </a:rPr>
              <a:t>Diode</a:t>
            </a:r>
            <a:r>
              <a:rPr lang="en-US" sz="8000" dirty="0" smtClean="0"/>
              <a:t/>
            </a:r>
            <a:br>
              <a:rPr lang="en-US" sz="8000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124200"/>
            <a:ext cx="49530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1600200"/>
            <a:ext cx="350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Introduction  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A </a:t>
            </a:r>
            <a:r>
              <a:rPr lang="en-US" i="1" dirty="0" smtClean="0"/>
              <a:t>diode</a:t>
            </a:r>
            <a:r>
              <a:rPr lang="en-US" dirty="0" smtClean="0"/>
              <a:t> is an electrical device allowing current to move through it in one direction with far greater ease than in the other.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1143000"/>
            <a:ext cx="3505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FABRICATION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572000"/>
            <a:ext cx="4029075" cy="14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1828801"/>
            <a:ext cx="5334000" cy="213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524001"/>
            <a:ext cx="5486399" cy="3848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 smtClean="0"/>
              <a:t>When placed in a simple battery-lamp circuit, the diode will either allow or prevent current through the lamp, depending on the polarity of the applied voltage.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i="1" dirty="0" smtClean="0"/>
              <a:t>Diode operation: (a) Current flow is permitted; the diode is forward biased. (b) Current flow is prohibited; the diode is reversed biased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895600"/>
            <a:ext cx="6172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DIODES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120px-Diode_symbol.svg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90600" y="1371600"/>
            <a:ext cx="1828800" cy="1447800"/>
          </a:xfrm>
        </p:spPr>
      </p:pic>
      <p:pic>
        <p:nvPicPr>
          <p:cNvPr id="5" name="Picture 4" descr="120px-LED_symbol.sv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3800" y="1524000"/>
            <a:ext cx="1828800" cy="866775"/>
          </a:xfrm>
          <a:prstGeom prst="rect">
            <a:avLst/>
          </a:prstGeom>
        </p:spPr>
      </p:pic>
      <p:pic>
        <p:nvPicPr>
          <p:cNvPr id="6" name="Picture 5" descr="120px-Photodiode_symbol.svg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800" y="1371600"/>
            <a:ext cx="2286000" cy="1323975"/>
          </a:xfrm>
          <a:prstGeom prst="rect">
            <a:avLst/>
          </a:prstGeom>
        </p:spPr>
      </p:pic>
      <p:pic>
        <p:nvPicPr>
          <p:cNvPr id="7" name="Picture 6" descr="120px-Zener_diode_symbol.svg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000" y="3200400"/>
            <a:ext cx="2286000" cy="1066800"/>
          </a:xfrm>
          <a:prstGeom prst="rect">
            <a:avLst/>
          </a:prstGeom>
        </p:spPr>
      </p:pic>
      <p:pic>
        <p:nvPicPr>
          <p:cNvPr id="8" name="Picture 7" descr="120px-Tunnel_diode_symbol.svg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600" y="2971800"/>
            <a:ext cx="2209800" cy="1143000"/>
          </a:xfrm>
          <a:prstGeom prst="rect">
            <a:avLst/>
          </a:prstGeom>
        </p:spPr>
      </p:pic>
      <p:pic>
        <p:nvPicPr>
          <p:cNvPr id="9" name="Picture 8" descr="120px-Varicap_symbol.svg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76600" y="2971800"/>
            <a:ext cx="2057400" cy="1323975"/>
          </a:xfrm>
          <a:prstGeom prst="rect">
            <a:avLst/>
          </a:prstGeom>
        </p:spPr>
      </p:pic>
      <p:pic>
        <p:nvPicPr>
          <p:cNvPr id="11" name="Picture 10" descr="120px-SCR_symbol.svg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4400" y="4876800"/>
            <a:ext cx="21336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solidFill>
                  <a:srgbClr val="FFFF00"/>
                </a:solidFill>
              </a:rPr>
              <a:t>Applications of diodes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Signal rectifier</a:t>
            </a:r>
          </a:p>
          <a:p>
            <a:pPr lvl="0"/>
            <a:r>
              <a:rPr lang="en-US" dirty="0" smtClean="0"/>
              <a:t>Diode gate</a:t>
            </a:r>
          </a:p>
          <a:p>
            <a:pPr lvl="0"/>
            <a:r>
              <a:rPr lang="en-US" dirty="0" smtClean="0"/>
              <a:t>Diode clamps</a:t>
            </a:r>
          </a:p>
          <a:p>
            <a:pPr lvl="0"/>
            <a:r>
              <a:rPr lang="en-US" dirty="0" smtClean="0"/>
              <a:t>Limiter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78</Words>
  <Application>Microsoft Office PowerPoint</Application>
  <PresentationFormat>On-screen Show (4:3)</PresentationFormat>
  <Paragraphs>19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Diode </vt:lpstr>
      <vt:lpstr> Introduction      </vt:lpstr>
      <vt:lpstr>   FABRICATION   </vt:lpstr>
      <vt:lpstr>CHARACTERISTICS</vt:lpstr>
      <vt:lpstr>OPERATION </vt:lpstr>
      <vt:lpstr>TYPES OF DIODES </vt:lpstr>
      <vt:lpstr>Applications of diodes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Semiconductor Diode</dc:title>
  <dc:creator>dell</dc:creator>
  <cp:lastModifiedBy>dell</cp:lastModifiedBy>
  <cp:revision>12</cp:revision>
  <dcterms:created xsi:type="dcterms:W3CDTF">2011-07-01T08:38:51Z</dcterms:created>
  <dcterms:modified xsi:type="dcterms:W3CDTF">2011-07-15T04:08:14Z</dcterms:modified>
</cp:coreProperties>
</file>