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D670D-F702-4B08-BECB-2F8D2128C9D7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D7842-B4FA-4EE9-9D7C-4AF1410276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CT Institute of Technology</a:t>
            </a:r>
            <a:r>
              <a:rPr lang="en-US" sz="2200" b="1" u="sng" dirty="0" smtClean="0"/>
              <a:t/>
            </a:r>
            <a:br>
              <a:rPr lang="en-US" sz="2200" b="1" u="sng" dirty="0" smtClean="0"/>
            </a:br>
            <a:r>
              <a:rPr lang="en-US" sz="2000" dirty="0" smtClean="0"/>
              <a:t>Department of Electronics &amp; Communication </a:t>
            </a:r>
            <a:r>
              <a:rPr lang="en-US" sz="2000" dirty="0" err="1" smtClean="0"/>
              <a:t>Engg</a:t>
            </a:r>
            <a:r>
              <a:rPr lang="en-US" sz="2200" dirty="0" smtClean="0"/>
              <a:t>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pic>
        <p:nvPicPr>
          <p:cNvPr id="3" name="Picture 2" descr="C:\Users\hp\Desktop\iste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52600" cy="1149048"/>
          </a:xfrm>
          <a:prstGeom prst="rect">
            <a:avLst/>
          </a:prstGeom>
          <a:noFill/>
        </p:spPr>
      </p:pic>
      <p:pic>
        <p:nvPicPr>
          <p:cNvPr id="4" name="Picture 0" descr="new ct logo made by aman and ankit.JPG"/>
          <p:cNvPicPr>
            <a:picLocks noChangeAspect="1" noChangeArrowheads="1"/>
          </p:cNvPicPr>
          <p:nvPr/>
        </p:nvPicPr>
        <p:blipFill>
          <a:blip r:embed="rId3"/>
          <a:srcRect l="-3183" t="-2046" r="30545" b="2112"/>
          <a:stretch>
            <a:fillRect/>
          </a:stretch>
        </p:blipFill>
        <p:spPr bwMode="auto">
          <a:xfrm>
            <a:off x="7158789" y="0"/>
            <a:ext cx="1985211" cy="114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33600" y="990600"/>
            <a:ext cx="46481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4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+mj-cs"/>
              </a:rPr>
              <a:t>VIDEO review</a:t>
            </a:r>
            <a:endParaRPr lang="en-IN" sz="4400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828800"/>
            <a:ext cx="8686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Student’s chapter Indian Society for Technical Education Organizes ‘Video Review’ competition on 17 August 2012. </a:t>
            </a:r>
          </a:p>
          <a:p>
            <a:r>
              <a:rPr lang="en-US" sz="2000" b="1" i="1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</a:rPr>
              <a:t>What is Video Review?????</a:t>
            </a:r>
          </a:p>
          <a:p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In video review you will be shown a video that will be 10 to 15 minutes long and you have to interpret it in your own words</a:t>
            </a:r>
          </a:p>
          <a:p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Rules</a:t>
            </a:r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</a:t>
            </a:r>
          </a:p>
          <a:p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1)You have to bring your own writing material.</a:t>
            </a:r>
          </a:p>
          <a:p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2)You will be given 30 </a:t>
            </a:r>
            <a:r>
              <a:rPr lang="en-US" sz="20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mins</a:t>
            </a:r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to write your interpretation</a:t>
            </a:r>
          </a:p>
          <a:p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3)Winner will be declared at the end of the day.</a:t>
            </a:r>
          </a:p>
          <a:p>
            <a:endParaRPr lang="en-US" sz="2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Time :-10:00 am to 11:00 </a:t>
            </a:r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am</a:t>
            </a:r>
            <a:endParaRPr lang="en-US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algn="ctr"/>
            <a:endParaRPr lang="en-US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2800" y="1143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Literati Club</a:t>
            </a:r>
            <a:r>
              <a:rPr lang="en-US" sz="2400" b="1" i="1" u="sng" dirty="0" smtClean="0"/>
              <a:t> </a:t>
            </a:r>
            <a:endParaRPr lang="en-US" sz="2400" b="1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 smtClean="0"/>
              <a:t>CT Institute of Technology</a:t>
            </a:r>
            <a:br>
              <a:rPr lang="en-US" sz="3200" b="1" u="sng" dirty="0" smtClean="0"/>
            </a:br>
            <a:r>
              <a:rPr lang="en-US" sz="1800" dirty="0" smtClean="0"/>
              <a:t>Department of Electronics &amp; Communication </a:t>
            </a:r>
            <a:r>
              <a:rPr lang="en-US" sz="1800" dirty="0" err="1" smtClean="0"/>
              <a:t>Engg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3" name="Picture 2" descr="C:\Users\hp\Desktop\iste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52600" cy="1149048"/>
          </a:xfrm>
          <a:prstGeom prst="rect">
            <a:avLst/>
          </a:prstGeom>
          <a:noFill/>
        </p:spPr>
      </p:pic>
      <p:pic>
        <p:nvPicPr>
          <p:cNvPr id="4" name="Picture 0" descr="new ct logo made by aman and ankit.JPG"/>
          <p:cNvPicPr>
            <a:picLocks noChangeAspect="1" noChangeArrowheads="1"/>
          </p:cNvPicPr>
          <p:nvPr/>
        </p:nvPicPr>
        <p:blipFill>
          <a:blip r:embed="rId3"/>
          <a:srcRect l="-3183" t="-2046" r="30545" b="2112"/>
          <a:stretch>
            <a:fillRect/>
          </a:stretch>
        </p:blipFill>
        <p:spPr bwMode="auto">
          <a:xfrm>
            <a:off x="7158789" y="0"/>
            <a:ext cx="1985211" cy="114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600200" y="1295400"/>
            <a:ext cx="58673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4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+mj-cs"/>
              </a:rPr>
              <a:t>Picture perception </a:t>
            </a:r>
            <a:endParaRPr lang="en-IN" sz="4400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981200"/>
            <a:ext cx="8686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Student’s chapter Indian Society for Technical Education Organizes ‘Picture Perception’ competition on 17 August 2012.</a:t>
            </a:r>
            <a:endParaRPr lang="en-US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C000"/>
              </a:solidFill>
            </a:endParaRPr>
          </a:p>
          <a:p>
            <a:r>
              <a:rPr lang="en-US" sz="2000" b="1" i="1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</a:rPr>
              <a:t>What is picture perception ?</a:t>
            </a:r>
          </a:p>
          <a:p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In picture perception, a picture will be shown to you and you have to interpret whatever will click into your mind  .</a:t>
            </a:r>
          </a:p>
          <a:p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Rules</a:t>
            </a:r>
            <a:endParaRPr lang="en-US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marL="342900" indent="-342900"/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1) Two pictures will be shown to you and you have to select any one of them and interpret it in your own words.</a:t>
            </a:r>
          </a:p>
          <a:p>
            <a:pPr marL="342900" indent="-342900"/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2) You will be given 15 minutes for writing.</a:t>
            </a:r>
          </a:p>
          <a:p>
            <a:pPr marL="342900" indent="-342900"/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3) You have to bring your own writing material.</a:t>
            </a:r>
          </a:p>
          <a:p>
            <a:pPr marL="342900" indent="-342900"/>
            <a:endParaRPr lang="en-US" sz="2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marL="342900" indent="-342900"/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Time :- 11:10 am to 11.45 </a:t>
            </a:r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am</a:t>
            </a:r>
            <a:endParaRPr lang="en-US" sz="2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marL="342900" indent="-342900"/>
            <a:endParaRPr lang="en-US" sz="2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marL="342900" indent="-342900"/>
            <a:endParaRPr lang="en-US" sz="2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2800" y="1143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Literati Club</a:t>
            </a:r>
            <a:r>
              <a:rPr lang="en-US" sz="2400" b="1" i="1" u="sng" dirty="0" smtClean="0"/>
              <a:t> </a:t>
            </a:r>
            <a:endParaRPr lang="en-US" sz="2400" b="1" i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 smtClean="0"/>
              <a:t>CT Institute of Technology</a:t>
            </a:r>
            <a:br>
              <a:rPr lang="en-US" sz="3200" b="1" u="sng" dirty="0" smtClean="0"/>
            </a:br>
            <a:r>
              <a:rPr lang="en-US" sz="1800" dirty="0" smtClean="0"/>
              <a:t>Department of Electronics &amp; Communication </a:t>
            </a:r>
            <a:r>
              <a:rPr lang="en-US" sz="1800" dirty="0" err="1" smtClean="0"/>
              <a:t>Engg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3" name="Picture 2" descr="C:\Users\hp\Desktop\iste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52600" cy="1149048"/>
          </a:xfrm>
          <a:prstGeom prst="rect">
            <a:avLst/>
          </a:prstGeom>
          <a:noFill/>
        </p:spPr>
      </p:pic>
      <p:pic>
        <p:nvPicPr>
          <p:cNvPr id="4" name="Picture 0" descr="new ct logo made by aman and ankit.JPG"/>
          <p:cNvPicPr>
            <a:picLocks noChangeAspect="1" noChangeArrowheads="1"/>
          </p:cNvPicPr>
          <p:nvPr/>
        </p:nvPicPr>
        <p:blipFill>
          <a:blip r:embed="rId3"/>
          <a:srcRect l="-3183" t="-2046" r="30545" b="2112"/>
          <a:stretch>
            <a:fillRect/>
          </a:stretch>
        </p:blipFill>
        <p:spPr bwMode="auto">
          <a:xfrm>
            <a:off x="7158789" y="0"/>
            <a:ext cx="1985211" cy="114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600200" y="1295400"/>
            <a:ext cx="58673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4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+mj-cs"/>
              </a:rPr>
              <a:t>Calligraphy </a:t>
            </a:r>
            <a:endParaRPr lang="en-IN" sz="4400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981200"/>
            <a:ext cx="86868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Student’s chapter Indian Society for Technical Education Organizes ‘Calligraphy’ competition on 17 August 2012.</a:t>
            </a:r>
          </a:p>
          <a:p>
            <a:r>
              <a:rPr lang="en-US" sz="2000" b="1" i="1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</a:rPr>
              <a:t>What is Calligraphy ? </a:t>
            </a:r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              </a:t>
            </a:r>
          </a:p>
          <a:p>
            <a:r>
              <a:rPr lang="en-US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               </a:t>
            </a:r>
          </a:p>
          <a:p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Calligraphy is a type of visual art related to writing. It is often called the art of fancy lettering. It is the art of producing beautiful handwriting using a brush or special pen.</a:t>
            </a:r>
          </a:p>
          <a:p>
            <a:endParaRPr lang="en-US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Rules</a:t>
            </a:r>
            <a:endParaRPr lang="en-US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1)  You have to carry  your own material like- pencil, sketch pens, sheets(A4 or Drawing sheet).</a:t>
            </a:r>
          </a:p>
          <a:p>
            <a:pPr marL="342900" indent="-342900">
              <a:buAutoNum type="arabicParenR" startAt="2"/>
            </a:pPr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You have to complete your task in 30 min</a:t>
            </a:r>
          </a:p>
          <a:p>
            <a:pPr marL="342900" indent="-342900"/>
            <a:endParaRPr lang="en-US" sz="2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Timings :- 12 pm to 12:45 </a:t>
            </a:r>
            <a:r>
              <a:rPr lang="en-US" sz="2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pm</a:t>
            </a:r>
          </a:p>
          <a:p>
            <a:pPr marL="342900" indent="-342900"/>
            <a:endParaRPr lang="en-US" sz="2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en-US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2800" y="1143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Literati Club</a:t>
            </a:r>
            <a:r>
              <a:rPr lang="en-US" sz="2400" b="1" i="1" u="sng" dirty="0" smtClean="0"/>
              <a:t> </a:t>
            </a:r>
            <a:endParaRPr lang="en-US" sz="2400" b="1" i="1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hp\Desktop\iste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52600" cy="1149048"/>
          </a:xfrm>
          <a:prstGeom prst="rect">
            <a:avLst/>
          </a:prstGeom>
          <a:noFill/>
        </p:spPr>
      </p:pic>
      <p:pic>
        <p:nvPicPr>
          <p:cNvPr id="4" name="Picture 0" descr="new ct logo made by aman and ankit.JPG"/>
          <p:cNvPicPr>
            <a:picLocks noChangeAspect="1" noChangeArrowheads="1"/>
          </p:cNvPicPr>
          <p:nvPr/>
        </p:nvPicPr>
        <p:blipFill>
          <a:blip r:embed="rId3"/>
          <a:srcRect l="-3183" t="-2046" r="30545" b="2112"/>
          <a:stretch>
            <a:fillRect/>
          </a:stretch>
        </p:blipFill>
        <p:spPr bwMode="auto">
          <a:xfrm>
            <a:off x="7158789" y="0"/>
            <a:ext cx="1985211" cy="114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57400" y="304800"/>
            <a:ext cx="533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/>
              <a:t>CT Institute of Technology</a:t>
            </a:r>
            <a:br>
              <a:rPr lang="en-US" sz="3200" b="1" u="sng" dirty="0" smtClean="0"/>
            </a:br>
            <a:r>
              <a:rPr lang="en-US" dirty="0" smtClean="0"/>
              <a:t>Department of Electronics &amp; Communication </a:t>
            </a:r>
            <a:r>
              <a:rPr lang="en-US" dirty="0" err="1" smtClean="0"/>
              <a:t>Engg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00200" y="1447800"/>
            <a:ext cx="5715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STORY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wRITING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2590800"/>
            <a:ext cx="7924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>
                <a:solidFill>
                  <a:srgbClr val="FFC000"/>
                </a:solidFill>
              </a:rPr>
              <a:t>What is </a:t>
            </a:r>
            <a:r>
              <a:rPr lang="en-US" sz="2000" b="1" i="1" u="sng" dirty="0" smtClean="0">
                <a:solidFill>
                  <a:srgbClr val="FFC000"/>
                </a:solidFill>
              </a:rPr>
              <a:t>Story </a:t>
            </a:r>
            <a:r>
              <a:rPr lang="en-US" sz="2000" b="1" i="1" u="sng" dirty="0" smtClean="0">
                <a:solidFill>
                  <a:srgbClr val="FFC000"/>
                </a:solidFill>
              </a:rPr>
              <a:t>Writing? </a:t>
            </a:r>
            <a:endParaRPr lang="en-US" sz="2400" b="1" i="1" u="sng" dirty="0" smtClean="0">
              <a:solidFill>
                <a:srgbClr val="FFC000"/>
              </a:solidFill>
            </a:endParaRPr>
          </a:p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You will be given a topic and you have to write a story on it. Also you have to mention the title of your story.</a:t>
            </a:r>
          </a:p>
          <a:p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3600" b="1" dirty="0" smtClean="0"/>
              <a:t>Rules</a:t>
            </a:r>
            <a:endParaRPr lang="en-US" sz="2400" b="1" dirty="0" smtClean="0"/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Topic will be given on Tuesday(14/08/12) and collected on Thursday(16/08/12) in 1</a:t>
            </a:r>
            <a:r>
              <a:rPr lang="en-US" sz="2000" baseline="30000" dirty="0" smtClean="0">
                <a:solidFill>
                  <a:schemeClr val="tx2">
                    <a:lumMod val="75000"/>
                  </a:schemeClr>
                </a:solidFill>
              </a:rPr>
              <a:t>st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lecture.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Results will be declared on 17/08/12.</a:t>
            </a:r>
          </a:p>
          <a:p>
            <a:pPr marL="457200" indent="-457200"/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2800" y="11385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Literati Club</a:t>
            </a:r>
            <a:r>
              <a:rPr lang="en-US" sz="2400" b="1" i="1" u="sng" dirty="0" smtClean="0"/>
              <a:t> </a:t>
            </a:r>
            <a:endParaRPr lang="en-US" sz="2400" b="1" i="1" u="sng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52&quot;&gt;&lt;property id=&quot;20148&quot; value=&quot;5&quot;/&gt;&lt;property id=&quot;20300&quot; value=&quot;Slide 1 - &amp;quot;CT Institute of Technology Department of Electronics &amp;amp; Communication Engg. &amp;quot;&quot;/&gt;&lt;property id=&quot;20307&quot; value=&quot;258&quot;/&gt;&lt;/object&gt;&lt;object type=&quot;3&quot; unique_id=&quot;10066&quot;&gt;&lt;property id=&quot;20148&quot; value=&quot;5&quot;/&gt;&lt;property id=&quot;20300&quot; value=&quot;Slide 2 - &amp;quot;CT Institute of Technology Department of Electronics &amp;amp; Communication Engg.&amp;quot;&quot;/&gt;&lt;property id=&quot;20307&quot; value=&quot;259&quot;/&gt;&lt;/object&gt;&lt;object type=&quot;3&quot; unique_id=&quot;10118&quot;&gt;&lt;property id=&quot;20148&quot; value=&quot;5&quot;/&gt;&lt;property id=&quot;20300&quot; value=&quot;Slide 3 - &amp;quot;CT Institute of Technology Department of Electronics &amp;amp; Communication Engg.&amp;quot;&quot;/&gt;&lt;property id=&quot;20307&quot; value=&quot;260&quot;/&gt;&lt;/object&gt;&lt;object type=&quot;3&quot; unique_id=&quot;10262&quot;&gt;&lt;property id=&quot;20148&quot; value=&quot;5&quot;/&gt;&lt;property id=&quot;20300&quot; value=&quot;Slide 4&quot;/&gt;&lt;property id=&quot;20307&quot; value=&quot;261&quot;/&gt;&lt;/object&gt;&lt;/object&gt;&lt;object type=&quot;8&quot; unique_id=&quot;100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374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CT Institute of Technology Department of Electronics &amp; Communication Engg. </vt:lpstr>
      <vt:lpstr>CT Institute of Technology Department of Electronics &amp; Communication Engg.</vt:lpstr>
      <vt:lpstr>CT Institute of Technology Department of Electronics &amp; Communication Engg.</vt:lpstr>
      <vt:lpstr>Slide 4</vt:lpstr>
    </vt:vector>
  </TitlesOfParts>
  <Company>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</dc:creator>
  <cp:lastModifiedBy>SAMSUNG</cp:lastModifiedBy>
  <cp:revision>53</cp:revision>
  <dcterms:created xsi:type="dcterms:W3CDTF">2012-08-08T06:34:13Z</dcterms:created>
  <dcterms:modified xsi:type="dcterms:W3CDTF">2012-08-13T10:11:16Z</dcterms:modified>
</cp:coreProperties>
</file>