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599" autoAdjust="0"/>
  </p:normalViewPr>
  <p:slideViewPr>
    <p:cSldViewPr>
      <p:cViewPr varScale="1">
        <p:scale>
          <a:sx n="77" d="100"/>
          <a:sy n="77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AE30-DB72-4C3D-B901-9574E80C9B9C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2526-2CE5-4525-9CF0-E71882D58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sensors-</a:t>
            </a:r>
            <a:r>
              <a:rPr lang="en-US" baseline="0" dirty="0"/>
              <a:t> to detect position, velocity, acceleration, torque, force etc.</a:t>
            </a:r>
          </a:p>
          <a:p>
            <a:r>
              <a:rPr lang="en-US" baseline="0" dirty="0"/>
              <a:t>Environment sensors- to detect  presence, motion, force, torque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B2526-2CE5-4525-9CF0-E71882D588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F0B7-DE44-403A-9BBF-B99E96E30969}" type="datetimeFigureOut">
              <a:rPr lang="en-US" smtClean="0"/>
              <a:pPr/>
              <a:t>04-Oct-17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D396-685E-4D00-BDF5-86302B606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6.m4a"/><Relationship Id="rId7" Type="http://schemas.openxmlformats.org/officeDocument/2006/relationships/image" Target="../media/image11.gif"/><Relationship Id="rId2" Type="http://schemas.microsoft.com/office/2007/relationships/media" Target="../media/media16.m4a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Robotics Sensors and 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err="1"/>
              <a:t>Rashmi</a:t>
            </a:r>
            <a:endParaRPr lang="en-US" dirty="0"/>
          </a:p>
        </p:txBody>
      </p:sp>
      <p:sp>
        <p:nvSpPr>
          <p:cNvPr id="1026" name="AutoShape 2" descr="Image result for robot sensor and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robot sensor and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robot sensor and vi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2362200" cy="3324225"/>
          </a:xfrm>
          <a:prstGeom prst="rect">
            <a:avLst/>
          </a:prstGeom>
          <a:noFill/>
        </p:spPr>
      </p:pic>
      <p:sp>
        <p:nvSpPr>
          <p:cNvPr id="1032" name="AutoShape 8" descr="Image result for robot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robot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robot vi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"/>
            <a:ext cx="3810000" cy="19050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342943-EC68-4E1E-B548-FF245E9CA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"/>
    </mc:Choice>
    <mc:Fallback xmlns="">
      <p:transition spd="slow" advTm="3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sensor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Internal state sensors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Potentiometers</a:t>
            </a:r>
          </a:p>
          <a:p>
            <a:r>
              <a:rPr lang="en-US" dirty="0" err="1"/>
              <a:t>Synchros</a:t>
            </a:r>
            <a:endParaRPr lang="en-US" dirty="0"/>
          </a:p>
          <a:p>
            <a:r>
              <a:rPr lang="en-US" dirty="0"/>
              <a:t>Resolvers</a:t>
            </a:r>
          </a:p>
          <a:p>
            <a:r>
              <a:rPr lang="en-US" dirty="0"/>
              <a:t>Linear inductive scales</a:t>
            </a:r>
          </a:p>
          <a:p>
            <a:r>
              <a:rPr lang="en-US" dirty="0"/>
              <a:t>Differential transformers</a:t>
            </a:r>
          </a:p>
          <a:p>
            <a:r>
              <a:rPr lang="en-US" dirty="0"/>
              <a:t>Optical encoders</a:t>
            </a:r>
          </a:p>
          <a:p>
            <a:r>
              <a:rPr lang="en-US" dirty="0"/>
              <a:t>Accelerometers</a:t>
            </a:r>
          </a:p>
          <a:p>
            <a:r>
              <a:rPr lang="en-US" dirty="0"/>
              <a:t>Tachometers</a:t>
            </a:r>
          </a:p>
          <a:p>
            <a:r>
              <a:rPr lang="en-US" dirty="0"/>
              <a:t>Optical interrupters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External state sensors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Strain gauges</a:t>
            </a:r>
          </a:p>
          <a:p>
            <a:r>
              <a:rPr lang="en-US" dirty="0"/>
              <a:t>Pressure transducers</a:t>
            </a:r>
          </a:p>
          <a:p>
            <a:r>
              <a:rPr lang="en-US" dirty="0"/>
              <a:t>Ultrasonic sensors</a:t>
            </a:r>
          </a:p>
          <a:p>
            <a:r>
              <a:rPr lang="en-US" dirty="0"/>
              <a:t>Proximity devices</a:t>
            </a:r>
          </a:p>
          <a:p>
            <a:r>
              <a:rPr lang="en-US" dirty="0"/>
              <a:t>Electromagnetic sensors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6F35F1-C332-41CA-8D3C-43146A520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2"/>
    </mc:Choice>
    <mc:Fallback xmlns="">
      <p:transition spd="slow" advTm="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Internal state sensors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to measure position, velocity, acceleration of robot joints and or the end </a:t>
            </a:r>
            <a:r>
              <a:rPr lang="en-US" dirty="0" err="1"/>
              <a:t>effector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External state sensors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 to monitor the robot’s geometric or relation with task, environment or object that it is handling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EA09E96-514B-438E-99D6-E011578AA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3"/>
    </mc:Choice>
    <mc:Fallback xmlns="">
      <p:transition spd="slow" advTm="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Tactile sensors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Micro switches</a:t>
            </a:r>
          </a:p>
          <a:p>
            <a:r>
              <a:rPr lang="en-US" dirty="0"/>
              <a:t>Piezoelectric crystals</a:t>
            </a:r>
          </a:p>
          <a:p>
            <a:r>
              <a:rPr lang="en-US" dirty="0"/>
              <a:t>Potentiometers</a:t>
            </a:r>
          </a:p>
          <a:p>
            <a:r>
              <a:rPr lang="en-US" dirty="0"/>
              <a:t>Electric strain gauges</a:t>
            </a:r>
          </a:p>
          <a:p>
            <a:r>
              <a:rPr lang="en-US" dirty="0"/>
              <a:t>Linear voltage differential transformer</a:t>
            </a:r>
          </a:p>
          <a:p>
            <a:r>
              <a:rPr lang="en-US" dirty="0"/>
              <a:t>Resolvers</a:t>
            </a:r>
          </a:p>
          <a:p>
            <a:r>
              <a:rPr lang="en-US" dirty="0"/>
              <a:t>encoders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Non-tactile sensors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Proximity sensors</a:t>
            </a:r>
          </a:p>
          <a:p>
            <a:r>
              <a:rPr lang="en-US" dirty="0"/>
              <a:t>Range imaging sensors</a:t>
            </a:r>
          </a:p>
          <a:p>
            <a:r>
              <a:rPr lang="en-US" dirty="0"/>
              <a:t>Ultrasonic sensors</a:t>
            </a:r>
          </a:p>
          <a:p>
            <a:r>
              <a:rPr lang="en-US" dirty="0"/>
              <a:t>Electro-optical vision sensors</a:t>
            </a:r>
          </a:p>
          <a:p>
            <a:r>
              <a:rPr lang="en-US" dirty="0"/>
              <a:t>Magnetic sensors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115E6BB-467D-4509-B676-8F7EB0118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1"/>
    </mc:Choice>
    <mc:Fallback xmlns="">
      <p:transition spd="slow" advTm="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Status sensors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Potentiometer</a:t>
            </a:r>
          </a:p>
          <a:p>
            <a:r>
              <a:rPr lang="en-US" dirty="0"/>
              <a:t>Tachometer</a:t>
            </a:r>
          </a:p>
          <a:p>
            <a:r>
              <a:rPr lang="en-US" dirty="0"/>
              <a:t>Optical encoder</a:t>
            </a:r>
          </a:p>
          <a:p>
            <a:r>
              <a:rPr lang="en-US" dirty="0"/>
              <a:t>Micro switch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Environment sensor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Contact sensor</a:t>
            </a:r>
          </a:p>
          <a:p>
            <a:pPr>
              <a:buNone/>
            </a:pPr>
            <a:r>
              <a:rPr lang="en-US" dirty="0"/>
              <a:t>  pressure, force, slip, torque, surface finish, temperature, pH etc</a:t>
            </a:r>
          </a:p>
          <a:p>
            <a:r>
              <a:rPr lang="en-US" dirty="0">
                <a:solidFill>
                  <a:srgbClr val="00B050"/>
                </a:solidFill>
              </a:rPr>
              <a:t>Non-contact sensor</a:t>
            </a:r>
          </a:p>
          <a:p>
            <a:pPr>
              <a:buNone/>
            </a:pPr>
            <a:r>
              <a:rPr lang="en-US" dirty="0"/>
              <a:t>  visional, optical, acoustic, infrared, proximity, range, temperature, chemical etc.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3258079-9620-4470-B6A4-3522108EB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"/>
    </mc:Choice>
    <mc:Fallback xmlns="">
      <p:transition spd="slow" advTm="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Touch or tactile sensors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508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7200" dirty="0"/>
              <a:t>Binary sensors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Analog sensors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38235" t="23203" r="9804" b="16340"/>
          <a:stretch>
            <a:fillRect/>
          </a:stretch>
        </p:blipFill>
        <p:spPr bwMode="auto">
          <a:xfrm rot="5400000">
            <a:off x="753287" y="2174875"/>
            <a:ext cx="344801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 l="34559" t="7516" r="5392" b="10458"/>
          <a:stretch>
            <a:fillRect/>
          </a:stretch>
        </p:blipFill>
        <p:spPr bwMode="auto">
          <a:xfrm rot="5400000">
            <a:off x="4991100" y="20955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A4702EB-8F97-4317-BD45-689E0357E4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6"/>
    </mc:Choice>
    <mc:Fallback xmlns="">
      <p:transition spd="slow" advTm="7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Position and Displacement sensors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/>
              <a:t>Formula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11765" t="29412" r="1961" b="7843"/>
          <a:stretch>
            <a:fillRect/>
          </a:stretch>
        </p:blipFill>
        <p:spPr bwMode="auto">
          <a:xfrm>
            <a:off x="990600" y="22860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A4874E7-5A76-4C61-BF28-38FEAFC4C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"/>
    </mc:Choice>
    <mc:Fallback xmlns="">
      <p:transition spd="slow" advTm="2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potentiometer sen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657600"/>
            <a:ext cx="5638800" cy="2838450"/>
          </a:xfrm>
          <a:prstGeom prst="rect">
            <a:avLst/>
          </a:prstGeom>
          <a:noFill/>
        </p:spPr>
      </p:pic>
      <p:pic>
        <p:nvPicPr>
          <p:cNvPr id="12292" name="Picture 4" descr="http://www.technologystudent.com/pics/poteny9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791200" cy="3200400"/>
          </a:xfrm>
          <a:prstGeom prst="rect">
            <a:avLst/>
          </a:prstGeom>
          <a:noFill/>
        </p:spPr>
      </p:pic>
      <p:pic>
        <p:nvPicPr>
          <p:cNvPr id="12294" name="Picture 6" descr="Image result for potentiometer sensor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28600"/>
            <a:ext cx="3200400" cy="2743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E4C6659-E063-494A-B294-B7DD7F9547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3"/>
    </mc:Choice>
    <mc:Fallback xmlns="">
      <p:transition spd="slow" advTm="1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29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 you mean by sensor?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Intelligent sensor</a:t>
            </a:r>
          </a:p>
          <a:p>
            <a:pPr>
              <a:buNone/>
            </a:pPr>
            <a:r>
              <a:rPr lang="en-US" dirty="0"/>
              <a:t>    Decision making?</a:t>
            </a:r>
          </a:p>
          <a:p>
            <a:pPr>
              <a:buNone/>
            </a:pPr>
            <a:r>
              <a:rPr lang="en-US" dirty="0"/>
              <a:t>Intelligent sensing</a:t>
            </a:r>
          </a:p>
          <a:p>
            <a:pPr>
              <a:buNone/>
            </a:pPr>
            <a:r>
              <a:rPr lang="en-US" dirty="0"/>
              <a:t>    environment sensing?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0"/>
            <a:ext cx="7696200" cy="3848101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0DED82-D796-4727-927F-AA4D0E4782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"/>
    </mc:Choice>
    <mc:Fallback xmlns="">
      <p:transition spd="slow" advTm="4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data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Quality control</a:t>
            </a:r>
          </a:p>
          <a:p>
            <a:r>
              <a:rPr lang="en-US" dirty="0"/>
              <a:t>Safety monitoring</a:t>
            </a:r>
          </a:p>
          <a:p>
            <a:r>
              <a:rPr lang="en-US" dirty="0"/>
              <a:t>To detect and to resolve interlocks  in the </a:t>
            </a:r>
            <a:r>
              <a:rPr lang="en-US" dirty="0" err="1"/>
              <a:t>workcell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593D5-914A-4EF8-B607-FA2AC7D6A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"/>
    </mc:Choice>
    <mc:Fallback xmlns="">
      <p:transition spd="slow" advTm="3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Characteristics of sensing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Range</a:t>
            </a:r>
          </a:p>
          <a:p>
            <a:r>
              <a:rPr lang="en-US" dirty="0">
                <a:solidFill>
                  <a:srgbClr val="0070C0"/>
                </a:solidFill>
              </a:rPr>
              <a:t>Response</a:t>
            </a:r>
          </a:p>
          <a:p>
            <a:r>
              <a:rPr lang="en-US" dirty="0">
                <a:solidFill>
                  <a:srgbClr val="0070C0"/>
                </a:solidFill>
              </a:rPr>
              <a:t>Accuracy</a:t>
            </a:r>
          </a:p>
          <a:p>
            <a:r>
              <a:rPr lang="en-US" dirty="0">
                <a:solidFill>
                  <a:srgbClr val="0070C0"/>
                </a:solidFill>
              </a:rPr>
              <a:t>Sensitivity</a:t>
            </a:r>
          </a:p>
          <a:p>
            <a:r>
              <a:rPr lang="en-US" dirty="0">
                <a:solidFill>
                  <a:srgbClr val="0070C0"/>
                </a:solidFill>
              </a:rPr>
              <a:t>Linearity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Ease of operation</a:t>
            </a:r>
          </a:p>
          <a:p>
            <a:r>
              <a:rPr lang="en-US" dirty="0"/>
              <a:t>Immune to noise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4D4FB4D-CD1C-4A84-8AFE-D1F7AD3C3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0"/>
    </mc:Choice>
    <mc:Fallback xmlns="">
      <p:transition spd="slow" advTm="4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Range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 to max change in input signal to which the sensor can respond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we want?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Wide operating range</a:t>
            </a:r>
          </a:p>
        </p:txBody>
      </p:sp>
      <p:sp>
        <p:nvSpPr>
          <p:cNvPr id="8194" name="AutoShape 2" descr="Image result for Range of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Range of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Range of sen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4941639" cy="32766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2C5CC5B-4B01-4430-814C-7173385A45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1"/>
    </mc:Choice>
    <mc:Fallback xmlns="">
      <p:transition spd="slow" advTm="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Response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capable of responding to changes in the sensed variable in </a:t>
            </a:r>
            <a:r>
              <a:rPr lang="en-US" dirty="0">
                <a:solidFill>
                  <a:srgbClr val="FF0000"/>
                </a:solidFill>
              </a:rPr>
              <a:t>minimum time.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Ideally, it is instantaneous.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116474F-3336-4C24-8E6F-C047C60A0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"/>
    </mc:Choice>
    <mc:Fallback xmlns="">
      <p:transition spd="slow" advTm="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high as possible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C0F783-2928-41FC-849E-C5A40AAFD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"/>
    </mc:Choice>
    <mc:Fallback xmlns="">
      <p:transition spd="slow" advTm="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Sensitivity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output with change in input</a:t>
            </a:r>
          </a:p>
          <a:p>
            <a:r>
              <a:rPr lang="en-US" dirty="0"/>
              <a:t>It should be high as possible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C2F168-E812-44B5-9AB5-76FBB865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"/>
    </mc:Choice>
    <mc:Fallback xmlns="">
      <p:transition spd="slow" advTm="2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Linearity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sensory device should exhibit the same sensitivity over its entire operating range.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33B166-B738-45B6-99FF-365AE1064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"/>
    </mc:Choice>
    <mc:Fallback xmlns="">
      <p:transition spd="slow" advTm="1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5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332</Words>
  <Application>Microsoft Office PowerPoint</Application>
  <PresentationFormat>On-screen Show (4:3)</PresentationFormat>
  <Paragraphs>95</Paragraphs>
  <Slides>17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Robotics Sensors and Vision</vt:lpstr>
      <vt:lpstr>What do you mean by sensor?</vt:lpstr>
      <vt:lpstr>PowerPoint Presentation</vt:lpstr>
      <vt:lpstr>Characteristics of sensing device</vt:lpstr>
      <vt:lpstr>Range </vt:lpstr>
      <vt:lpstr>Response </vt:lpstr>
      <vt:lpstr>Accuracy</vt:lpstr>
      <vt:lpstr>Sensitivity </vt:lpstr>
      <vt:lpstr>Linearity </vt:lpstr>
      <vt:lpstr>Types of sensor</vt:lpstr>
      <vt:lpstr>PowerPoint Presentation</vt:lpstr>
      <vt:lpstr>PowerPoint Presentation</vt:lpstr>
      <vt:lpstr>PowerPoint Presentation</vt:lpstr>
      <vt:lpstr>Touch or tactile sensors</vt:lpstr>
      <vt:lpstr>Position and Displacement sensors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Sensors and Vision</dc:title>
  <dc:creator>abc</dc:creator>
  <cp:lastModifiedBy>Rashmi</cp:lastModifiedBy>
  <cp:revision>26</cp:revision>
  <dcterms:created xsi:type="dcterms:W3CDTF">2017-08-29T04:38:42Z</dcterms:created>
  <dcterms:modified xsi:type="dcterms:W3CDTF">2017-10-04T19:03:31Z</dcterms:modified>
</cp:coreProperties>
</file>